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41" autoAdjust="0"/>
    <p:restoredTop sz="94671" autoAdjust="0"/>
  </p:normalViewPr>
  <p:slideViewPr>
    <p:cSldViewPr>
      <p:cViewPr varScale="1">
        <p:scale>
          <a:sx n="70" d="100"/>
          <a:sy n="70" d="100"/>
        </p:scale>
        <p:origin x="-4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41EF-9478-43CA-B755-4D60CA43556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E92256A-3427-49F6-9781-F6B4EE7FC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41EF-9478-43CA-B755-4D60CA43556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256A-3427-49F6-9781-F6B4EE7FC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41EF-9478-43CA-B755-4D60CA43556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256A-3427-49F6-9781-F6B4EE7FC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41EF-9478-43CA-B755-4D60CA43556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E92256A-3427-49F6-9781-F6B4EE7FC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41EF-9478-43CA-B755-4D60CA43556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256A-3427-49F6-9781-F6B4EE7FC0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41EF-9478-43CA-B755-4D60CA43556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256A-3427-49F6-9781-F6B4EE7FC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41EF-9478-43CA-B755-4D60CA43556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E92256A-3427-49F6-9781-F6B4EE7FC0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41EF-9478-43CA-B755-4D60CA43556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256A-3427-49F6-9781-F6B4EE7FC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41EF-9478-43CA-B755-4D60CA43556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256A-3427-49F6-9781-F6B4EE7FC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41EF-9478-43CA-B755-4D60CA43556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256A-3427-49F6-9781-F6B4EE7FC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41EF-9478-43CA-B755-4D60CA43556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256A-3427-49F6-9781-F6B4EE7FC0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A141EF-9478-43CA-B755-4D60CA43556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E92256A-3427-49F6-9781-F6B4EE7FC0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WEEE Ireland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What Do They Do???</a:t>
            </a:r>
            <a:endParaRPr lang="en-US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About WEEE Ireland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5043510"/>
          </a:xfrm>
        </p:spPr>
        <p:txBody>
          <a:bodyPr>
            <a:noAutofit/>
          </a:bodyPr>
          <a:lstStyle/>
          <a:p>
            <a:r>
              <a:rPr lang="en-IE" sz="4800" dirty="0"/>
              <a:t>WEEE Ireland is a non-profitable organisation who aims to decrease the amount of waste from electrical appliances, batteries and electronics</a:t>
            </a:r>
            <a:r>
              <a:rPr lang="en-IE" sz="4800" dirty="0" smtClean="0"/>
              <a:t>.</a:t>
            </a:r>
            <a:endParaRPr lang="en-US" sz="4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sz="4800" dirty="0" smtClean="0"/>
              <a:t>WEEE Ireland and other companies with their purpose use old/broken electrical appliances for circuit boards, wires and other pieces of re-usable parts to fix and re-use instead of wasting them and adding to the vast amounts of landfill from un-recycled items.</a:t>
            </a:r>
            <a:endParaRPr lang="en-US" sz="4800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Good and The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If we continue to put our electrical items to waste there could be extreme damage to the environment and our atmosphere, causing toxic air and other problems. </a:t>
            </a:r>
            <a:endParaRPr lang="en-US" dirty="0" smtClean="0"/>
          </a:p>
          <a:p>
            <a:r>
              <a:rPr lang="en-IE" dirty="0" smtClean="0"/>
              <a:t>However if WEEE continues their work there could be many upsides such as: less landfill, cheaper electrical products of the same quality and a better environment in general.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Founding 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Believe it or not WEEE Ireland came to be with the support of electrical companies such as Microsoft, Apple, Panasonic, Dell, Siemens, Sanyo, JVC, Sharp, Whirlpool, IBM and others.</a:t>
            </a:r>
            <a:endParaRPr lang="en-US" sz="40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Mascot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Developed in 2007, Sparky has proved extremely constructive in conveying the message of WEEE Ireland to young and old alike.</a:t>
            </a:r>
          </a:p>
          <a:p>
            <a:r>
              <a:rPr lang="en-US" dirty="0" smtClean="0"/>
              <a:t>He is a key part not only in the presentation to the schools but also in the campaign to raise awareness throughout the entire community by being instantly </a:t>
            </a:r>
            <a:r>
              <a:rPr lang="en-IE" dirty="0" smtClean="0"/>
              <a:t>recognisable</a:t>
            </a:r>
            <a:r>
              <a:rPr lang="en-US" dirty="0" smtClean="0"/>
              <a:t> as a symbol for good recycling practice. </a:t>
            </a:r>
            <a:endParaRPr lang="en-US" dirty="0"/>
          </a:p>
        </p:txBody>
      </p:sp>
      <p:pic>
        <p:nvPicPr>
          <p:cNvPr id="5" name="Picture 4" descr="spark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5286388"/>
            <a:ext cx="2146890" cy="1571612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</a:t>
            </a:r>
            <a:r>
              <a:rPr lang="en-IE" dirty="0" smtClean="0"/>
              <a:t>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www.</a:t>
            </a:r>
            <a:r>
              <a:rPr lang="en-US" b="1" i="1" dirty="0" smtClean="0"/>
              <a:t>weeeireland</a:t>
            </a:r>
            <a:r>
              <a:rPr lang="en-US" i="1" dirty="0" smtClean="0"/>
              <a:t>.ie</a:t>
            </a: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WEEE thank you for watching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43050"/>
            <a:ext cx="8686800" cy="4525963"/>
          </a:xfrm>
        </p:spPr>
        <p:txBody>
          <a:bodyPr/>
          <a:lstStyle/>
          <a:p>
            <a:r>
              <a:rPr lang="en-IE" dirty="0" smtClean="0"/>
              <a:t>From </a:t>
            </a:r>
            <a:r>
              <a:rPr lang="en-IE" dirty="0" err="1" smtClean="0">
                <a:latin typeface="Bauhaus 93" pitchFamily="82" charset="0"/>
              </a:rPr>
              <a:t>Oisín</a:t>
            </a:r>
            <a:r>
              <a:rPr lang="en-IE" dirty="0" smtClean="0"/>
              <a:t>,</a:t>
            </a:r>
            <a:r>
              <a:rPr lang="en-IE" dirty="0" smtClean="0">
                <a:latin typeface="Matura MT Script Capitals" pitchFamily="66" charset="0"/>
              </a:rPr>
              <a:t> Ben </a:t>
            </a:r>
            <a:r>
              <a:rPr lang="en-IE" dirty="0" smtClean="0"/>
              <a:t>and </a:t>
            </a:r>
            <a:r>
              <a:rPr lang="en-IE" dirty="0" err="1" smtClean="0">
                <a:latin typeface="Algerian" pitchFamily="82" charset="0"/>
              </a:rPr>
              <a:t>Cillian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4" name="Smiley Face 3"/>
          <p:cNvSpPr/>
          <p:nvPr/>
        </p:nvSpPr>
        <p:spPr>
          <a:xfrm>
            <a:off x="571472" y="3643314"/>
            <a:ext cx="3929090" cy="30003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</TotalTime>
  <Words>228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WEEE Ireland</vt:lpstr>
      <vt:lpstr>About WEEE Ireland</vt:lpstr>
      <vt:lpstr>The Purpose</vt:lpstr>
      <vt:lpstr>The Good and The Bad</vt:lpstr>
      <vt:lpstr>The Founding Companies</vt:lpstr>
      <vt:lpstr>The Mascot</vt:lpstr>
      <vt:lpstr>The link</vt:lpstr>
      <vt:lpstr>WEEE thank you for watching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WEEE Ireland</dc:title>
  <dc:creator> </dc:creator>
  <cp:lastModifiedBy> </cp:lastModifiedBy>
  <cp:revision>4</cp:revision>
  <dcterms:created xsi:type="dcterms:W3CDTF">2013-10-22T08:48:54Z</dcterms:created>
  <dcterms:modified xsi:type="dcterms:W3CDTF">2013-10-24T08:47:19Z</dcterms:modified>
</cp:coreProperties>
</file>